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306" r:id="rId3"/>
    <p:sldId id="260" r:id="rId4"/>
    <p:sldId id="261" r:id="rId5"/>
    <p:sldId id="262" r:id="rId6"/>
    <p:sldId id="302" r:id="rId7"/>
    <p:sldId id="300" r:id="rId8"/>
    <p:sldId id="267" r:id="rId9"/>
    <p:sldId id="294" r:id="rId10"/>
    <p:sldId id="279" r:id="rId11"/>
    <p:sldId id="280" r:id="rId12"/>
    <p:sldId id="282" r:id="rId13"/>
    <p:sldId id="299" r:id="rId14"/>
    <p:sldId id="295" r:id="rId15"/>
    <p:sldId id="296" r:id="rId16"/>
    <p:sldId id="305" r:id="rId17"/>
    <p:sldId id="290" r:id="rId18"/>
    <p:sldId id="297" r:id="rId19"/>
    <p:sldId id="291" r:id="rId20"/>
    <p:sldId id="307" r:id="rId21"/>
    <p:sldId id="308" r:id="rId22"/>
    <p:sldId id="309" r:id="rId23"/>
    <p:sldId id="310" r:id="rId24"/>
    <p:sldId id="311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09" autoAdjust="0"/>
    <p:restoredTop sz="95274" autoAdjust="0"/>
  </p:normalViewPr>
  <p:slideViewPr>
    <p:cSldViewPr snapToGrid="0">
      <p:cViewPr varScale="1">
        <p:scale>
          <a:sx n="79" d="100"/>
          <a:sy n="79" d="100"/>
        </p:scale>
        <p:origin x="51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11835-5A9D-4A1C-A16C-04A46432100E}" type="datetimeFigureOut">
              <a:rPr lang="en-IN" smtClean="0"/>
              <a:t>30-03-2026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22F063-537E-4AC5-9FCE-FA7C17CD1EE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94389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44D49D-97CC-0647-320E-2F02B673DC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633A24-F8BA-E835-DD11-AF2F27DEFF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CA01A4-22FC-3DE9-E239-E1CF1A7EB2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Homepage Opening Banner</a:t>
            </a:r>
            <a:r>
              <a:rPr lang="en-IN" baseline="0" dirty="0"/>
              <a:t> - </a:t>
            </a:r>
            <a:r>
              <a:rPr lang="en-IN" dirty="0"/>
              <a:t>Non Human</a:t>
            </a:r>
            <a:r>
              <a:rPr lang="en-IN" baseline="0" dirty="0"/>
              <a:t> (Card as the hero)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21B732-F6D6-9035-C2E2-D50D132391A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620867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519702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024941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345598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423797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Headline option: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Palates refined to match your taste 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602054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5C2744-AB38-DB2B-DAA5-3D06F81684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C9A484-BC1A-95C0-53A5-DCD1F6C8C3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AE92EE-973C-A648-EF69-CA28D7376D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4D080A-EE2F-48DA-2CAB-81DCF7D473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873008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Alt Copy option – Apply and step into</a:t>
            </a:r>
            <a:r>
              <a:rPr lang="en-IN" baseline="0" dirty="0"/>
              <a:t> the world of Platinum OR Apply to make the Platinum world yours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459038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070779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2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091324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A4433C-03F0-015A-8128-B7F72D5CD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E90F4A-33F1-97D3-943D-373B3D0307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A09595-B03A-9C26-DE39-0AD74EECFA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2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5F9E78-3FB3-B461-5F40-2149F8E60E8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69452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Homepage Opening Banner</a:t>
            </a:r>
            <a:r>
              <a:rPr lang="en-IN" baseline="0" dirty="0"/>
              <a:t> - </a:t>
            </a:r>
            <a:r>
              <a:rPr lang="en-IN" dirty="0"/>
              <a:t>Non Human</a:t>
            </a:r>
            <a:r>
              <a:rPr lang="en-IN" baseline="0" dirty="0"/>
              <a:t> (Card as the hero)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021597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E65081-D1F1-C896-754E-4652019F2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8F3B08-5809-401C-AFBE-C98CFB454E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887D32E-936A-F11C-D8AC-DE15F4C605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2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56AFB-F763-3049-9D1E-6BBFF1FCCB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964597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7DBE40-D9D5-0DDB-F0EB-F74089D40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222BFD-EB8A-B5CF-05E8-7786C5BA85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F4C824-5272-D383-A526-31ADC46D41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2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402EC9-E2E6-1043-6029-6BF797D669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33027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B8460-A12C-C03D-A92B-BE95FB579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E6A751-C91B-6956-1F72-AFEB96F310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669BFB-049C-C9CD-86A2-563A5A314B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2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81FDBC-9C1F-943F-FAC3-D978E73CAD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339521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5C01C-5AFF-47EA-1FAF-DD8C42EAB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B41DC-2DF8-1EC6-F22B-4BE70CB619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72E12E-6A63-420A-8E16-ABFC204979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2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404F99-2CAA-EC8D-FEE6-EEBB973FF2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1069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Homepage Opening Banner</a:t>
            </a:r>
            <a:r>
              <a:rPr lang="en-IN" baseline="0" dirty="0"/>
              <a:t> - </a:t>
            </a:r>
            <a:r>
              <a:rPr lang="en-IN" dirty="0"/>
              <a:t>Non Human</a:t>
            </a:r>
            <a:r>
              <a:rPr lang="en-IN" baseline="0" dirty="0"/>
              <a:t> (Card as the hero)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36549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98483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72C65-34D1-CC88-91BB-96604F93E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79EEEE-7E60-E07B-6A11-4AA8D6491F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C88B0A-4770-7DCA-5A2B-807ACA01B6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F1B26-6FE7-E7F3-71AF-563635E64E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544982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B6D87C-E9CE-37D1-50FE-0BFF0D2657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C12378-9E0C-74CC-EC97-BF64D55016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4E7CA9-61F2-6219-8C24-6AD30EE819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First the HL copy</a:t>
            </a:r>
            <a:r>
              <a:rPr lang="en-IN" baseline="0" dirty="0"/>
              <a:t> will appear, then the line will appear moving downwards and the box will pop up. Same animation for all the frames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528232-5A20-31CF-21E3-2667B0538EF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45644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2034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Headline option: </a:t>
            </a:r>
            <a:r>
              <a:rPr lang="en-US" dirty="0"/>
              <a:t>Stays that set the standard of hospitality </a:t>
            </a:r>
            <a:endParaRPr lang="en-I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24617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95964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9" indent="0" algn="ctr">
              <a:buNone/>
              <a:defRPr sz="2000"/>
            </a:lvl2pPr>
            <a:lvl3pPr marL="914418" indent="0" algn="ctr">
              <a:buNone/>
              <a:defRPr sz="1800"/>
            </a:lvl3pPr>
            <a:lvl4pPr marL="1371627" indent="0" algn="ctr">
              <a:buNone/>
              <a:defRPr sz="1600"/>
            </a:lvl4pPr>
            <a:lvl5pPr marL="1828837" indent="0" algn="ctr">
              <a:buNone/>
              <a:defRPr sz="1600"/>
            </a:lvl5pPr>
            <a:lvl6pPr marL="2286046" indent="0" algn="ctr">
              <a:buNone/>
              <a:defRPr sz="1600"/>
            </a:lvl6pPr>
            <a:lvl7pPr marL="2743255" indent="0" algn="ctr">
              <a:buNone/>
              <a:defRPr sz="1600"/>
            </a:lvl7pPr>
            <a:lvl8pPr marL="3200464" indent="0" algn="ctr">
              <a:buNone/>
              <a:defRPr sz="1600"/>
            </a:lvl8pPr>
            <a:lvl9pPr marL="365767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30-03-2026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6214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30-03-2026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78249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7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7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30-03-2026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24810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30-03-2026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5366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30-03-2026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90796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30-03-2026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21448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2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2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30-03-2026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82241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30-03-2026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8383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30-03-2026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46296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9"/>
          </a:xfrm>
        </p:spPr>
        <p:txBody>
          <a:bodyPr/>
          <a:lstStyle>
            <a:lvl1pPr marL="0" indent="0">
              <a:buNone/>
              <a:defRPr sz="1600"/>
            </a:lvl1pPr>
            <a:lvl2pPr marL="457209" indent="0">
              <a:buNone/>
              <a:defRPr sz="1400"/>
            </a:lvl2pPr>
            <a:lvl3pPr marL="914418" indent="0">
              <a:buNone/>
              <a:defRPr sz="1200"/>
            </a:lvl3pPr>
            <a:lvl4pPr marL="1371627" indent="0">
              <a:buNone/>
              <a:defRPr sz="1000"/>
            </a:lvl4pPr>
            <a:lvl5pPr marL="1828837" indent="0">
              <a:buNone/>
              <a:defRPr sz="1000"/>
            </a:lvl5pPr>
            <a:lvl6pPr marL="2286046" indent="0">
              <a:buNone/>
              <a:defRPr sz="1000"/>
            </a:lvl6pPr>
            <a:lvl7pPr marL="2743255" indent="0">
              <a:buNone/>
              <a:defRPr sz="1000"/>
            </a:lvl7pPr>
            <a:lvl8pPr marL="3200464" indent="0">
              <a:buNone/>
              <a:defRPr sz="1000"/>
            </a:lvl8pPr>
            <a:lvl9pPr marL="365767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30-03-2026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48171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9" indent="0">
              <a:buNone/>
              <a:defRPr sz="2800"/>
            </a:lvl2pPr>
            <a:lvl3pPr marL="914418" indent="0">
              <a:buNone/>
              <a:defRPr sz="2400"/>
            </a:lvl3pPr>
            <a:lvl4pPr marL="1371627" indent="0">
              <a:buNone/>
              <a:defRPr sz="2000"/>
            </a:lvl4pPr>
            <a:lvl5pPr marL="1828837" indent="0">
              <a:buNone/>
              <a:defRPr sz="2000"/>
            </a:lvl5pPr>
            <a:lvl6pPr marL="2286046" indent="0">
              <a:buNone/>
              <a:defRPr sz="2000"/>
            </a:lvl6pPr>
            <a:lvl7pPr marL="2743255" indent="0">
              <a:buNone/>
              <a:defRPr sz="2000"/>
            </a:lvl7pPr>
            <a:lvl8pPr marL="3200464" indent="0">
              <a:buNone/>
              <a:defRPr sz="2000"/>
            </a:lvl8pPr>
            <a:lvl9pPr marL="3657673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9"/>
          </a:xfrm>
        </p:spPr>
        <p:txBody>
          <a:bodyPr/>
          <a:lstStyle>
            <a:lvl1pPr marL="0" indent="0">
              <a:buNone/>
              <a:defRPr sz="1600"/>
            </a:lvl1pPr>
            <a:lvl2pPr marL="457209" indent="0">
              <a:buNone/>
              <a:defRPr sz="1400"/>
            </a:lvl2pPr>
            <a:lvl3pPr marL="914418" indent="0">
              <a:buNone/>
              <a:defRPr sz="1200"/>
            </a:lvl3pPr>
            <a:lvl4pPr marL="1371627" indent="0">
              <a:buNone/>
              <a:defRPr sz="1000"/>
            </a:lvl4pPr>
            <a:lvl5pPr marL="1828837" indent="0">
              <a:buNone/>
              <a:defRPr sz="1000"/>
            </a:lvl5pPr>
            <a:lvl6pPr marL="2286046" indent="0">
              <a:buNone/>
              <a:defRPr sz="1000"/>
            </a:lvl6pPr>
            <a:lvl7pPr marL="2743255" indent="0">
              <a:buNone/>
              <a:defRPr sz="1000"/>
            </a:lvl7pPr>
            <a:lvl8pPr marL="3200464" indent="0">
              <a:buNone/>
              <a:defRPr sz="1000"/>
            </a:lvl8pPr>
            <a:lvl9pPr marL="365767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30-03-2026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99627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1860B-ED92-4638-9C6B-3A2B77252EBC}" type="datetimeFigureOut">
              <a:rPr lang="en-IN" smtClean="0"/>
              <a:t>30-03-2026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9371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1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4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3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32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41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50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59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69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78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9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8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46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55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64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73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/>
              <a:t>Amazon Fire TV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N" dirty="0"/>
              <a:t>Plat Charge</a:t>
            </a:r>
          </a:p>
        </p:txBody>
      </p:sp>
    </p:spTree>
    <p:extLst>
      <p:ext uri="{BB962C8B-B14F-4D97-AF65-F5344CB8AC3E}">
        <p14:creationId xmlns:p14="http://schemas.microsoft.com/office/powerpoint/2010/main" val="3031983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HR">
            <a:hlinkClick r:id="" action="ppaction://media"/>
            <a:extLst>
              <a:ext uri="{FF2B5EF4-FFF2-40B4-BE49-F238E27FC236}">
                <a16:creationId xmlns:a16="http://schemas.microsoft.com/office/drawing/2014/main" id="{B2CD8BA0-FCB5-4A72-E382-B24E2A35216E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038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A4A8DD4-1097-1CB5-A9F5-AD3299B5B9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0"/>
            <a:ext cx="12187065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5196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stockphoto-2117098653-640_adpp_i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756" end="520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883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20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190D3F0-7195-FDAB-5A64-D47CB33A23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0732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stockphoto-2153506049-640_adpp_is">
            <a:hlinkClick r:id="" action="ppaction://media"/>
            <a:extLst>
              <a:ext uri="{FF2B5EF4-FFF2-40B4-BE49-F238E27FC236}">
                <a16:creationId xmlns:a16="http://schemas.microsoft.com/office/drawing/2014/main" id="{671F0640-DBE0-8426-A8C0-CD1A3D742E1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26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ABFD78-C346-C786-3B4B-005C2D1DE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2" y="334"/>
            <a:ext cx="12190814" cy="685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4874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45FD32-B621-FF77-8784-F820B03A4A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stockphoto-2213881648-640_adpp_is">
            <a:hlinkClick r:id="" action="ppaction://media"/>
            <a:extLst>
              <a:ext uri="{FF2B5EF4-FFF2-40B4-BE49-F238E27FC236}">
                <a16:creationId xmlns:a16="http://schemas.microsoft.com/office/drawing/2014/main" id="{D1306DDA-44A9-D610-9B80-6661BC2D504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30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D24DAD-E2A8-98C8-AE91-0103EF62DC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1451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05FF0C-3005-BC0C-6557-C0A412993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1388"/>
            <a:ext cx="12187065" cy="685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5096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45D636-B7C7-E683-B944-BDBB1C3537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1388"/>
            <a:ext cx="12187065" cy="685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145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0C1791-667E-2FD5-8B51-31B345C307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9AB7FC-0F77-372C-B43C-AD7B1A9026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142524"/>
            <a:ext cx="12191998" cy="4572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5084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CCE010-19D8-7822-26B1-903F1C6F7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3A0BE3-BC88-A590-A6AD-C964BD958F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2" y="333"/>
            <a:ext cx="12190814" cy="685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0801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AFD511-4065-5410-4469-58B8EEDF3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0C0ED2-C054-9EF3-52C3-3A8C17D384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1388"/>
            <a:ext cx="12187064" cy="685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8969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03593F-EEBA-16CE-EB01-C788E20117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3667CF-66B4-0566-59D5-22BB912D77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2" y="333"/>
            <a:ext cx="12190813" cy="685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7079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ED86E4-0B1A-8003-67BF-0523D3CAAB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F2DBED6-4EF2-EC83-418E-38A80A4A0B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7" y="1388"/>
            <a:ext cx="12187062" cy="6855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899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7B3A5C-B242-0835-609D-A3CCDE3BB0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9A766F-1638-FBBC-5251-BFF399A70C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3" y="333"/>
            <a:ext cx="12190811" cy="6857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90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C80C4D-FE42-CDED-C901-546DB18A09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142524"/>
            <a:ext cx="12191998" cy="457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075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086D68C-3C2B-CBB4-1641-06061558DE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142524"/>
            <a:ext cx="12191998" cy="457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814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E6A510-87D0-338F-9905-99E47D1E4D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2" y="0"/>
            <a:ext cx="121908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231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B58E9-A753-0D31-1503-352BC6330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stockphoto-2061685501-640_adpp_is">
            <a:hlinkClick r:id="" action="ppaction://media"/>
            <a:extLst>
              <a:ext uri="{FF2B5EF4-FFF2-40B4-BE49-F238E27FC236}">
                <a16:creationId xmlns:a16="http://schemas.microsoft.com/office/drawing/2014/main" id="{3E27CF68-D1D1-D9AB-E6A2-2A3A49FF0AC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211" end="1264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1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D45923-DF52-03A6-8F5D-4DA67A7341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5687ACF-07EB-6957-2322-2C4E237DEE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2" y="0"/>
            <a:ext cx="121908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371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stockphoto-1430127057-640_adpp_is">
            <a:hlinkClick r:id="" action="ppaction://media"/>
            <a:extLst>
              <a:ext uri="{FF2B5EF4-FFF2-40B4-BE49-F238E27FC236}">
                <a16:creationId xmlns:a16="http://schemas.microsoft.com/office/drawing/2014/main" id="{5320DF20-4CC6-FDA6-CAF6-BD531C1B3A93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061" end="276"/>
                </p14:media>
              </p:ext>
            </p:extLst>
          </p:nvPr>
        </p:nvPicPr>
        <p:blipFill>
          <a:blip r:embed="rId5"/>
          <a:srcRect l="12419"/>
          <a:stretch>
            <a:fillRect/>
          </a:stretch>
        </p:blipFill>
        <p:spPr>
          <a:xfrm flipH="1">
            <a:off x="0" y="-486249"/>
            <a:ext cx="12192000" cy="7830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41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05AC2E-DE72-E728-6FAA-FEC2530F83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1388"/>
            <a:ext cx="12187065" cy="685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081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325</TotalTime>
  <Words>184</Words>
  <Application>Microsoft Office PowerPoint</Application>
  <PresentationFormat>Widescreen</PresentationFormat>
  <Paragraphs>38</Paragraphs>
  <Slides>24</Slides>
  <Notes>23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Office Theme</vt:lpstr>
      <vt:lpstr>Amazon Fire TV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Amazon Fire TV</dc:title>
  <dc:creator>Jyoti</dc:creator>
  <cp:lastModifiedBy>Bhagyashree</cp:lastModifiedBy>
  <cp:revision>80</cp:revision>
  <dcterms:created xsi:type="dcterms:W3CDTF">2026-03-05T07:50:57Z</dcterms:created>
  <dcterms:modified xsi:type="dcterms:W3CDTF">2026-03-30T10:08:15Z</dcterms:modified>
</cp:coreProperties>
</file>